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autoAdjust="0"/>
  </p:normalViewPr>
  <p:slideViewPr>
    <p:cSldViewPr snapToGrid="0">
      <p:cViewPr varScale="1">
        <p:scale>
          <a:sx n="76" d="100"/>
          <a:sy n="76" d="100"/>
        </p:scale>
        <p:origin x="660" y="66"/>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4/20/2015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21821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of a Total Power Radiometer in Software Defined Radios</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r>
              <a:rPr lang="el-GR" sz="2400" dirty="0" smtClean="0"/>
              <a:t>β</a:t>
            </a:r>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Front End Design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amplitude and </a:t>
                </a:r>
                <a:r>
                  <a:rPr lang="en-US" sz="2400" dirty="0" smtClean="0"/>
                  <a:t>phase information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r="-103"/>
                </a:stretch>
              </a:blipFill>
            </p:spPr>
            <p:txBody>
              <a:bodyPr/>
              <a:lstStyle/>
              <a:p>
                <a:r>
                  <a:rPr lang="en-US">
                    <a:noFill/>
                  </a:rPr>
                  <a:t> </a:t>
                </a:r>
              </a:p>
            </p:txBody>
          </p:sp>
        </mc:Fallback>
      </mc:AlternateContent>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Mani Mina,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Brian Hornbuckle</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sz="half" idx="1"/>
          </p:nvPr>
        </p:nvSpPr>
        <p:spPr/>
        <p:txBody>
          <a:bodyPr>
            <a:normAutofit/>
          </a:bodyPr>
          <a:lstStyle/>
          <a:p>
            <a:pPr marL="0" indent="0">
              <a:buNone/>
            </a:pPr>
            <a:r>
              <a:rPr lang="en-US" sz="2400" dirty="0" smtClean="0"/>
              <a:t>GUI currently </a:t>
            </a:r>
            <a:r>
              <a:rPr lang="en-US" sz="2400" dirty="0"/>
              <a:t>a</a:t>
            </a:r>
            <a:r>
              <a:rPr lang="en-US" sz="2400" dirty="0" smtClean="0"/>
              <a:t>llows us to do the following:</a:t>
            </a:r>
          </a:p>
          <a:p>
            <a:pPr>
              <a:buFont typeface="Wingdings" panose="05000000000000000000" pitchFamily="2" charset="2"/>
              <a:buChar char="§"/>
            </a:pPr>
            <a:r>
              <a:rPr lang="en-US" sz="2400" dirty="0" smtClean="0"/>
              <a:t>Set frequency</a:t>
            </a:r>
          </a:p>
          <a:p>
            <a:pPr>
              <a:buFont typeface="Wingdings" panose="05000000000000000000" pitchFamily="2" charset="2"/>
              <a:buChar char="§"/>
            </a:pPr>
            <a:r>
              <a:rPr lang="en-US" sz="2400" dirty="0" smtClean="0"/>
              <a:t>Set Bandwidth</a:t>
            </a:r>
          </a:p>
          <a:p>
            <a:pPr>
              <a:buFont typeface="Wingdings" panose="05000000000000000000" pitchFamily="2" charset="2"/>
              <a:buChar char="§"/>
            </a:pPr>
            <a:r>
              <a:rPr lang="en-US" sz="2400" dirty="0" smtClean="0"/>
              <a:t>Set Integration time</a:t>
            </a:r>
          </a:p>
          <a:p>
            <a:pPr>
              <a:buFont typeface="Wingdings" panose="05000000000000000000" pitchFamily="2" charset="2"/>
              <a:buChar char="§"/>
            </a:pPr>
            <a:r>
              <a:rPr lang="en-US" sz="2400" dirty="0" smtClean="0"/>
              <a:t>Set DC Gain</a:t>
            </a:r>
          </a:p>
          <a:p>
            <a:pPr>
              <a:buFont typeface="Wingdings" panose="05000000000000000000" pitchFamily="2" charset="2"/>
              <a:buChar char="§"/>
            </a:pPr>
            <a:r>
              <a:rPr lang="en-US" sz="2400" dirty="0" smtClean="0"/>
              <a:t>Set filter bandwidth</a:t>
            </a:r>
          </a:p>
          <a:p>
            <a:pPr>
              <a:buFont typeface="Wingdings" panose="05000000000000000000" pitchFamily="2" charset="2"/>
              <a:buChar char="§"/>
            </a:pPr>
            <a:r>
              <a:rPr lang="en-US" sz="2400" dirty="0" smtClean="0"/>
              <a:t>Turn filter on/off</a:t>
            </a:r>
          </a:p>
          <a:p>
            <a:pPr>
              <a:buFont typeface="Wingdings" panose="05000000000000000000" pitchFamily="2" charset="2"/>
              <a:buChar char="§"/>
            </a:pPr>
            <a:endParaRPr lang="en-US" dirty="0"/>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
            </a:pPr>
            <a:r>
              <a:rPr lang="en-US" sz="2400" dirty="0"/>
              <a:t>Turn filter on/off</a:t>
            </a:r>
          </a:p>
          <a:p>
            <a:pPr>
              <a:buFont typeface="Wingdings" panose="05000000000000000000" pitchFamily="2" charset="2"/>
              <a:buChar char="§"/>
            </a:pPr>
            <a:r>
              <a:rPr lang="en-US" sz="2400" dirty="0"/>
              <a:t>Start/Stop recording of Total Power readings</a:t>
            </a:r>
          </a:p>
          <a:p>
            <a:pPr>
              <a:buFont typeface="Wingdings" panose="05000000000000000000" pitchFamily="2" charset="2"/>
              <a:buChar char="§"/>
            </a:pPr>
            <a:r>
              <a:rPr lang="en-US" sz="2400" dirty="0"/>
              <a:t>Start/Stop recording of raw I/Q </a:t>
            </a:r>
            <a:r>
              <a:rPr lang="en-US" sz="2400" dirty="0" smtClean="0"/>
              <a:t>data</a:t>
            </a:r>
          </a:p>
          <a:p>
            <a:pPr>
              <a:buFont typeface="Wingdings" panose="05000000000000000000" pitchFamily="2" charset="2"/>
              <a:buChar char="§"/>
            </a:pPr>
            <a:r>
              <a:rPr lang="en-US" sz="2400" dirty="0" smtClean="0"/>
              <a:t>Enter calibration coefficients</a:t>
            </a:r>
            <a:endParaRPr lang="en-US" sz="2400" dirty="0"/>
          </a:p>
          <a:p>
            <a:endParaRPr lang="en-US" sz="2400" dirty="0"/>
          </a:p>
        </p:txBody>
      </p:sp>
    </p:spTree>
    <p:extLst>
      <p:ext uri="{BB962C8B-B14F-4D97-AF65-F5344CB8AC3E}">
        <p14:creationId xmlns:p14="http://schemas.microsoft.com/office/powerpoint/2010/main" val="3355510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320" y="914400"/>
            <a:ext cx="8900160" cy="5562600"/>
          </a:xfrm>
        </p:spPr>
      </p:pic>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General Radiometer Theory</a:t>
            </a:r>
          </a:p>
          <a:p>
            <a:r>
              <a:rPr lang="en-US" dirty="0" smtClean="0"/>
              <a:t>Software Defined Radio Theory</a:t>
            </a:r>
          </a:p>
          <a:p>
            <a:r>
              <a:rPr lang="en-US" dirty="0" smtClean="0"/>
              <a:t>Experimental Results</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Second tab brings up the total power readings.  This displays the following information:</a:t>
            </a:r>
          </a:p>
          <a:p>
            <a:pPr>
              <a:buFont typeface="Wingdings" panose="05000000000000000000" pitchFamily="2" charset="2"/>
              <a:buChar char="§"/>
            </a:pPr>
            <a:r>
              <a:rPr lang="en-US" sz="2400" dirty="0" smtClean="0"/>
              <a:t>Waterfall display of the spectrum</a:t>
            </a:r>
          </a:p>
          <a:p>
            <a:pPr>
              <a:buFont typeface="Wingdings" panose="05000000000000000000" pitchFamily="2" charset="2"/>
              <a:buChar char="§"/>
            </a:pPr>
            <a:r>
              <a:rPr lang="en-US" sz="2400" dirty="0" smtClean="0"/>
              <a:t>Total Power line graph</a:t>
            </a:r>
          </a:p>
          <a:p>
            <a:pPr>
              <a:buFont typeface="Wingdings" panose="05000000000000000000" pitchFamily="2" charset="2"/>
              <a:buChar char="§"/>
            </a:pPr>
            <a:r>
              <a:rPr lang="en-US" sz="2400" dirty="0" err="1" smtClean="0"/>
              <a:t>rQ</a:t>
            </a:r>
            <a:r>
              <a:rPr lang="en-US" sz="2400" dirty="0" smtClean="0"/>
              <a:t> values with bar graph</a:t>
            </a:r>
          </a:p>
          <a:p>
            <a:pPr>
              <a:buFont typeface="Wingdings" panose="05000000000000000000" pitchFamily="2" charset="2"/>
              <a:buChar char="§"/>
            </a:pPr>
            <a:r>
              <a:rPr lang="en-US" sz="2400" dirty="0" smtClean="0"/>
              <a:t>Calibrated noise temperature</a:t>
            </a:r>
            <a:endParaRPr lang="en-US" sz="2400" dirty="0"/>
          </a:p>
        </p:txBody>
      </p:sp>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a:t>
            </a:r>
            <a:r>
              <a:rPr lang="en-US" sz="2400" dirty="0" smtClean="0"/>
              <a:t>.8 </a:t>
            </a:r>
            <a:r>
              <a:rPr lang="en-US" sz="2400" dirty="0" smtClean="0"/>
              <a:t>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280</TotalTime>
  <Words>2270</Words>
  <Application>Microsoft Office PowerPoint</Application>
  <PresentationFormat>Widescreen</PresentationFormat>
  <Paragraphs>187</Paragraphs>
  <Slides>48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Cambria Math</vt:lpstr>
      <vt:lpstr>Tahoma</vt:lpstr>
      <vt:lpstr>Wingdings</vt:lpstr>
      <vt:lpstr>ecpeisu</vt:lpstr>
      <vt:lpstr>Implementation of a Total Power Radiometer in Software Defined Radios</vt:lpstr>
      <vt:lpstr>Acknowledgements</vt:lpstr>
      <vt:lpstr>Table of Contents</vt:lpstr>
      <vt:lpstr>Introduction</vt:lpstr>
      <vt:lpstr>About the thesis</vt:lpstr>
      <vt:lpstr>Related Works</vt:lpstr>
      <vt:lpstr>Related Works</vt:lpstr>
      <vt:lpstr>Related Works</vt:lpstr>
      <vt:lpstr>General Radiometer Theory</vt:lpstr>
      <vt:lpstr>General Radiometer Theory</vt:lpstr>
      <vt:lpstr>General Radiometer Theory</vt:lpstr>
      <vt:lpstr>RF Front End Design</vt:lpstr>
      <vt:lpstr>Software Defined Radio</vt:lpstr>
      <vt:lpstr>Software Defined Radio</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PowerPoint Presentation</vt:lpstr>
      <vt:lpstr>GUI for Radiometer</vt:lpstr>
      <vt:lpstr>GUI for Radiometer</vt:lpstr>
      <vt:lpstr>GUI for Radiometer</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36</cp:revision>
  <dcterms:created xsi:type="dcterms:W3CDTF">2015-04-18T00:15:03Z</dcterms:created>
  <dcterms:modified xsi:type="dcterms:W3CDTF">2015-04-20T22:32:47Z</dcterms:modified>
</cp:coreProperties>
</file>